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BD5265-BD20-4C38-BFA4-5ED42F88F88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03E3A-2178-40B9-841D-C421B58C2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ПРИВЛЕЧЕНИЯ РОДИТЕЛЕЙ К ОРГАНИЗАЦИИ УЧЕБНОЙ И ВНЕУРОЧНОЙ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униципальное казенное общеобразовательное учреждение «Падунская  общеобразовательная школа-интернат психолого-педагогической поддержки» -  «Последний звонок» 20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творческой деятельности: совместные праздники, соревнования, конкурсы.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ня\Documents\фото с родителями\IMG_20200305_123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136" y="1844824"/>
            <a:ext cx="70153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86112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Общешкольные родительские собрания, мероприятие по итогам года с награждением самых активных родителей и учащихся школы.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ня\Desktop\Ворон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24" y="2564904"/>
            <a:ext cx="6161151" cy="390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Совместная трудовая деятельность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МБОУ &quot;Евгащинская СОШ им. Д.М.Ефименко&quot; - УП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336704" cy="429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60840" cy="21328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Совместная творческая деятельность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родители - участники.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таня\Documents\фото с родителями\IMG_20210121_16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9081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Совместные конкурсы и состязания спортивной направленности.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таня\Documents\фото с родителями\SAM_4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18072" cy="3312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«Родительского патруля», проведение «Школьного общественного опроса» позволяют функционировать всем участникам учебно-воспитательного процесса как единое целое.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ект &quot;Всей семьей в будущее!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Привлечение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родителей к участию в конкурсах и выставках.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МОКУ &quot;Падунская школа-интерна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765" y="1647983"/>
            <a:ext cx="3544541" cy="2357081"/>
          </a:xfrm>
          <a:prstGeom prst="rect">
            <a:avLst/>
          </a:prstGeom>
          <a:noFill/>
        </p:spPr>
      </p:pic>
      <p:pic>
        <p:nvPicPr>
          <p:cNvPr id="5" name="Picture 2" descr="C:\Users\таня\Documents\фото с родителями\SAM_46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986" y="3336552"/>
            <a:ext cx="3882462" cy="291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 в учебной и внеурочной деятельности класса создаёт позитивное отношение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школе,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формирует убеждение, что школа, в которой учится ребёнок, является благотворной и необходимой средой для его развития.</a:t>
            </a:r>
          </a:p>
        </p:txBody>
      </p:sp>
      <p:pic>
        <p:nvPicPr>
          <p:cNvPr id="30722" name="Picture 2" descr="C:\Users\таня\Documents\фото с родителями\SAM_5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51125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Муниципальное казенное общеобразовательное учреждение «Падунская  общеобразовательная школа-интернат психолого-педагогической поддержки» -  «Последний звонок»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12" y="476672"/>
            <a:ext cx="7859721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7704856" cy="403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7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Муниципальное казенное общеобразовательное учреждение «Падунская  общеобразовательная школа-интернат психолого-педагогической поддержки» -  «Последний звонок»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786112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чего начинается путь на вершину?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семьи, где ребенок катает машину,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чинит отец телевизор для деда,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мама на стол собирает к обеду,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Где бабушка вяжет носочки из шерсти,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Где ценят друг друга и держатся вместе.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( Анна Соловьева).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таня\Documents\IMG-2021032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446449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704856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Центральное место в формировании личности ребёнка занимает семья. Семья является важным социальным институтом общества, микро-группой, которая определяет развитие ребёнка и развитие общества.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сударство предоставит социально уязвимым семьям финансовую поддержку в  размере до 6 000 леев. При каких условиях применяются эти процедуры - nok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67687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936" y="332656"/>
            <a:ext cx="7746064" cy="35283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Целью сотрудничества учителей и родителей является создание неформальной дружеской атмосферы жизнедеятельности школьника, осуществление эффективной связи школы и семьи в воспитании и образовании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ня\Documents\фото с родителями\IMG_20191226_1158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8178112" cy="5987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Необходимость и важность взаимодействия школы и семьи очевидны. Успешность достижений ребенка зависит от того, кто и как влияет на его развитие. Часть времени ребенок проводит в школе и дома, поэтому важно, чтобы взаимодействие педагогов и родителей не противоречили друг другу, а положительно и активно воспринимались ребёнком. Это осуществимо, если педагоги и родители станут союзниками и единомышленниками, заинтересованно и согласовано будут решать проблемы воспитания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14104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Совместная деятельность детей, родителей и педагогов может быть успешной, если: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4896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дети, родители, педагоги положительно настроены на совместную работу, желают действовать сообща, осознают ее цели и находят в ней личностный смысл;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осуществляется совместное планирование, организация и подведение итогов деятельности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создаются ситуации свободного выбора участниками видов, способов, форм и своей позиции в совместной работе;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отсутствует навязывание, давление на детей и родителей;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формы сотрудничества педагогов, детей и родителей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410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Классное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родительское собрание, на котором обсуждаются проблемы, отражающие интересы детей и родителей.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иректора лицея в Алтайском крае оштрафовали за родительское собрание в  пандем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1483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78112" cy="1584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познавательной деятельности: смотры знаний; творческие отчёты по предметам; открытые уроки, праздники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ня\Documents\фото с родителями\Последний звонок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704856" cy="479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20162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трудовой деятельности: оформление и оборудование учебного кабинета, благоустройство и озеленение школьного двора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таня\Documents\фото с родителями\IMG_20190429_114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39787"/>
            <a:ext cx="7056784" cy="435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429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ФОРМЫ ПРИВЛЕЧЕНИЯ РОДИТЕЛЕЙ К ОРГАНИЗАЦИИ УЧЕБНОЙ И ВНЕУРОЧНОЙ  ДЕЯТЕЛЬНОСТИ</vt:lpstr>
      <vt:lpstr>Слайд 2</vt:lpstr>
      <vt:lpstr>Слайд 3</vt:lpstr>
      <vt:lpstr>Слайд 4</vt:lpstr>
      <vt:lpstr>Слайд 5</vt:lpstr>
      <vt:lpstr>Совместная деятельность детей, родителей и педагогов может быть успешной, если:</vt:lpstr>
      <vt:lpstr>Основные формы сотрудничества педагогов, детей и родителей</vt:lpstr>
      <vt:lpstr>Формы познавательной деятельности: смотры знаний; творческие отчёты по предметам; открытые уроки, праздники.</vt:lpstr>
      <vt:lpstr>Формы трудовой деятельности: оформление и оборудование учебного кабинета, благоустройство и озеленение школьного двора.</vt:lpstr>
      <vt:lpstr>Формы творческой деятельности: совместные праздники, соревнования, конкурсы. </vt:lpstr>
      <vt:lpstr>Общешкольные родительские собрания, мероприятие по итогам года с награждением самых активных родителей и учащихся школы.</vt:lpstr>
      <vt:lpstr>Совместная трудовая деятельность</vt:lpstr>
      <vt:lpstr>Совместная творческая деятельность: родители - участники.</vt:lpstr>
      <vt:lpstr>Совместные конкурсы и состязания спортивной направленности.</vt:lpstr>
      <vt:lpstr>Работа «Родительского патруля», проведение «Школьного общественного опроса» позволяют функционировать всем участникам учебно-воспитательного процесса как единое целое.</vt:lpstr>
      <vt:lpstr>Привлечение родителей к участию в конкурсах и выставках.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ПРИВЛЕЧЕНИЯ РОДИТЕЛЕЙ К ОРГАНИЗАЦИИ УЧЕБНОЙ И ВНЕУРОЧНОЙ ДЕЯТЕЛЬНОСТИ</dc:title>
  <dc:creator>таня</dc:creator>
  <cp:lastModifiedBy>таня</cp:lastModifiedBy>
  <cp:revision>18</cp:revision>
  <dcterms:created xsi:type="dcterms:W3CDTF">2021-03-25T07:35:16Z</dcterms:created>
  <dcterms:modified xsi:type="dcterms:W3CDTF">2021-03-25T10:59:02Z</dcterms:modified>
</cp:coreProperties>
</file>